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65" r:id="rId4"/>
    <p:sldId id="260" r:id="rId5"/>
    <p:sldId id="261" r:id="rId6"/>
    <p:sldId id="259" r:id="rId7"/>
    <p:sldId id="266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66" d="100"/>
          <a:sy n="66" d="100"/>
        </p:scale>
        <p:origin x="-2934" y="-10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00158-A4BA-4BF1-9C92-A7F4747E3303}" type="datetimeFigureOut">
              <a:rPr lang="en-US" smtClean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AF8B65-D5F9-4DB7-8288-331CDA0DE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 l="24583" t="51111" r="47917" b="31111"/>
          <a:stretch>
            <a:fillRect/>
          </a:stretch>
        </p:blipFill>
        <p:spPr bwMode="auto">
          <a:xfrm>
            <a:off x="228600" y="1905000"/>
            <a:ext cx="86106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/>
          <a:srcRect l="9583" t="21111" r="42500" b="21111"/>
          <a:stretch>
            <a:fillRect/>
          </a:stretch>
        </p:blipFill>
        <p:spPr bwMode="auto">
          <a:xfrm>
            <a:off x="152400" y="381000"/>
            <a:ext cx="88392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 l="10000" t="21481" r="42917" b="21482"/>
          <a:stretch>
            <a:fillRect/>
          </a:stretch>
        </p:blipFill>
        <p:spPr bwMode="auto">
          <a:xfrm>
            <a:off x="228600" y="228600"/>
            <a:ext cx="7924800" cy="3657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/>
          <a:srcRect l="38333" t="34444" r="43750" b="42593"/>
          <a:stretch>
            <a:fillRect/>
          </a:stretch>
        </p:blipFill>
        <p:spPr bwMode="auto">
          <a:xfrm>
            <a:off x="2518230" y="4065096"/>
            <a:ext cx="3657600" cy="2636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 l="12500" t="31852" r="40000" b="35555"/>
          <a:stretch>
            <a:fillRect/>
          </a:stretch>
        </p:blipFill>
        <p:spPr bwMode="auto">
          <a:xfrm>
            <a:off x="228600" y="228600"/>
            <a:ext cx="7772400" cy="299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/>
          <a:srcRect l="39583" t="22593" r="43750" b="21852"/>
          <a:stretch>
            <a:fillRect/>
          </a:stretch>
        </p:blipFill>
        <p:spPr bwMode="auto">
          <a:xfrm>
            <a:off x="6593112" y="2227944"/>
            <a:ext cx="24384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 l="11667" t="31111" r="45000" b="37037"/>
          <a:stretch>
            <a:fillRect/>
          </a:stretch>
        </p:blipFill>
        <p:spPr bwMode="auto">
          <a:xfrm>
            <a:off x="210627" y="272172"/>
            <a:ext cx="8170453" cy="33781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/>
          <a:srcRect l="39583" t="22593" r="43750" b="21852"/>
          <a:stretch>
            <a:fillRect/>
          </a:stretch>
        </p:blipFill>
        <p:spPr bwMode="auto">
          <a:xfrm>
            <a:off x="6593112" y="2227944"/>
            <a:ext cx="24384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 l="12500" t="31852" r="40417" b="33333"/>
          <a:stretch>
            <a:fillRect/>
          </a:stretch>
        </p:blipFill>
        <p:spPr bwMode="auto">
          <a:xfrm>
            <a:off x="228600" y="228600"/>
            <a:ext cx="7947498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 l="39167" t="22593" r="43333" b="21852"/>
          <a:stretch>
            <a:fillRect/>
          </a:stretch>
        </p:blipFill>
        <p:spPr bwMode="auto">
          <a:xfrm>
            <a:off x="6705600" y="2667000"/>
            <a:ext cx="2218944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21362"/>
          </a:xfrm>
        </p:spPr>
        <p:txBody>
          <a:bodyPr>
            <a:normAutofit/>
          </a:bodyPr>
          <a:lstStyle/>
          <a:p>
            <a:r>
              <a:rPr lang="en-US" dirty="0" err="1" smtClean="0"/>
              <a:t>Que</a:t>
            </a:r>
            <a:r>
              <a:rPr lang="en-US" dirty="0" smtClean="0"/>
              <a:t>: Suppose we have to insert some space on top of any  widget, which widget is best to use?</a:t>
            </a:r>
            <a:br>
              <a:rPr lang="en-US" dirty="0" smtClean="0"/>
            </a:br>
            <a:r>
              <a:rPr lang="en-US" dirty="0" smtClean="0"/>
              <a:t>a) margin</a:t>
            </a:r>
            <a:br>
              <a:rPr lang="en-US" dirty="0" smtClean="0"/>
            </a:br>
            <a:r>
              <a:rPr lang="en-US" dirty="0" smtClean="0"/>
              <a:t>b) padding</a:t>
            </a:r>
            <a:br>
              <a:rPr lang="en-US" dirty="0" smtClean="0"/>
            </a:br>
            <a:r>
              <a:rPr lang="en-US" dirty="0" smtClean="0"/>
              <a:t>c)</a:t>
            </a:r>
            <a:r>
              <a:rPr lang="en-US" dirty="0" err="1" smtClean="0"/>
              <a:t>SizedBox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Ans</a:t>
            </a:r>
            <a:r>
              <a:rPr lang="en-US" dirty="0" smtClean="0"/>
              <a:t>: </a:t>
            </a:r>
            <a:r>
              <a:rPr lang="en-US" dirty="0" err="1" smtClean="0"/>
              <a:t>SizedBox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90800"/>
            <a:ext cx="8229600" cy="1143000"/>
          </a:xfrm>
        </p:spPr>
        <p:txBody>
          <a:bodyPr/>
          <a:lstStyle/>
          <a:p>
            <a:r>
              <a:rPr lang="en-US" dirty="0" smtClean="0"/>
              <a:t>Thanks 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23</Words>
  <Application>Microsoft Office PowerPoint</Application>
  <PresentationFormat>On-screen Show (4:3)</PresentationFormat>
  <Paragraphs>2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Que: Suppose we have to insert some space on top of any  widget, which widget is best to use? a) margin b) padding c)SizedBox Ans: SizedBox</vt:lpstr>
      <vt:lpstr>Thanks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Admin</cp:lastModifiedBy>
  <cp:revision>20</cp:revision>
  <dcterms:created xsi:type="dcterms:W3CDTF">2021-04-27T01:05:15Z</dcterms:created>
  <dcterms:modified xsi:type="dcterms:W3CDTF">2021-04-29T08:55:54Z</dcterms:modified>
</cp:coreProperties>
</file>

<file path=docProps/thumbnail.jpeg>
</file>